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9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2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5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0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1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8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5ED5-7E07-4FD6-A6DB-82813C5654E0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E8D8-2BEC-4FD5-8B25-296CCC8D8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0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ЖИТЕЛИ САВАННЫ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/>
          <a:p>
            <a:r>
              <a:rPr lang="ru-RU" dirty="0" smtClean="0"/>
              <a:t>Саванна- обширное пространство покрытое травяной растительностью.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64015"/>
            <a:ext cx="4038600" cy="33983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7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АФРИКАНСКИЙ СЛОН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/>
          <a:p>
            <a:r>
              <a:rPr lang="ru-RU" dirty="0" smtClean="0"/>
              <a:t>Африканский слон – самое крупное животное на Земле.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546848" cy="37790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лон ре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4387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ЗЕБРА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3610744" cy="3561259"/>
          </a:xfrm>
        </p:spPr>
        <p:txBody>
          <a:bodyPr/>
          <a:lstStyle/>
          <a:p>
            <a:r>
              <a:rPr lang="ru-RU" dirty="0" smtClean="0"/>
              <a:t>Встретить в саванне стадо зебр – верный признак того, что поблизости есть вода.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46848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ЖИРАФ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3610744" cy="3561259"/>
          </a:xfrm>
        </p:spPr>
        <p:txBody>
          <a:bodyPr/>
          <a:lstStyle/>
          <a:p>
            <a:r>
              <a:rPr lang="ru-RU" dirty="0" smtClean="0"/>
              <a:t>Жираф – самое высокое животное на земле.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6188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ЛЕВ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3610744" cy="2913187"/>
          </a:xfrm>
        </p:spPr>
        <p:txBody>
          <a:bodyPr/>
          <a:lstStyle/>
          <a:p>
            <a:r>
              <a:rPr lang="ru-RU" dirty="0" smtClean="0"/>
              <a:t>Лев – царь зверей.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690864" cy="4032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5517232"/>
            <a:ext cx="4690864" cy="60893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Пронькина</a:t>
            </a:r>
            <a:r>
              <a:rPr lang="ru-RU" dirty="0" smtClean="0"/>
              <a:t> Полина 1 «А».</a:t>
            </a:r>
          </a:p>
        </p:txBody>
      </p:sp>
    </p:spTree>
    <p:extLst>
      <p:ext uri="{BB962C8B-B14F-4D97-AF65-F5344CB8AC3E}">
        <p14:creationId xmlns:p14="http://schemas.microsoft.com/office/powerpoint/2010/main" val="23205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61</Words>
  <Application>Microsoft Office PowerPoint</Application>
  <PresentationFormat>Экран (4:3)</PresentationFormat>
  <Paragraphs>12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ЖИТЕЛИ САВАННЫ</vt:lpstr>
      <vt:lpstr>АФРИКАНСКИЙ СЛОН</vt:lpstr>
      <vt:lpstr>ЗЕБРА</vt:lpstr>
      <vt:lpstr>ЖИРАФ</vt:lpstr>
      <vt:lpstr>ЛЕВ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ЖИТЕЛИ САВАННЫ</dc:title>
  <dc:creator>User</dc:creator>
  <cp:lastModifiedBy>User</cp:lastModifiedBy>
  <cp:revision>3</cp:revision>
  <dcterms:created xsi:type="dcterms:W3CDTF">2013-02-06T15:18:19Z</dcterms:created>
  <dcterms:modified xsi:type="dcterms:W3CDTF">2013-02-06T15:42:39Z</dcterms:modified>
</cp:coreProperties>
</file>